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B7E7D2-0213-A34B-8B5D-2E38FAA61C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F2894F-2870-EE4E-BC40-68A36C80B8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A25181-F71F-A142-A534-A08D2CDCD1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56FC0-1461-C840-AD85-7685572D46E3}" type="datetimeFigureOut">
              <a:rPr lang="en-US" smtClean="0"/>
              <a:t>6/3/21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B60363-76AD-5C49-8224-660C66423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1A3292-4FE5-1D48-BE9A-A48A121F0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36B6-E99C-8B4F-9F69-BD6CBC99B1A2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 descr="A picture containing text&#10;&#10;Description automatically generated">
            <a:extLst>
              <a:ext uri="{FF2B5EF4-FFF2-40B4-BE49-F238E27FC236}">
                <a16:creationId xmlns:a16="http://schemas.microsoft.com/office/drawing/2014/main" id="{0F62AB36-DCB1-1E4C-9B8B-AA0CCC3135F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8246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D5D95F-04B9-9043-A1C8-8932633F1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53FE42-B0A9-1B45-B2F7-53444E336D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A06AC0-4D9C-0446-B199-448FA22A09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56FC0-1461-C840-AD85-7685572D46E3}" type="datetimeFigureOut">
              <a:rPr lang="en-US" smtClean="0"/>
              <a:t>6/3/21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F45FAC-F4F0-324B-B61A-094E34DB6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364B7C-8753-E74A-9208-89A046A6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36B6-E99C-8B4F-9F69-BD6CBC99B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546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B5FE692-1055-B446-AF08-A15FC1686A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2C21E2-9EC3-8F4D-85A4-994ED258E9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C1CAE2-9B5F-9F41-8526-BB1821658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56FC0-1461-C840-AD85-7685572D46E3}" type="datetimeFigureOut">
              <a:rPr lang="en-US" smtClean="0"/>
              <a:t>6/3/21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3DADAE-C4BC-F946-B821-F27983228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B5F964-0DC5-B849-A2FC-4B115B5C0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36B6-E99C-8B4F-9F69-BD6CBC99B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478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5754D3-5891-5045-9B80-7DEA3ED665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65181F-40E2-F541-BD1E-F5CE9F22BF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715908-8CEA-0D41-A7CB-1C1CE33C0D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56FC0-1461-C840-AD85-7685572D46E3}" type="datetimeFigureOut">
              <a:rPr lang="en-US" smtClean="0"/>
              <a:t>6/3/21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BFBBAB-B721-FD45-8ACA-D77A9238B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F902C4-C2ED-174A-B532-C9FFD48B8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36B6-E99C-8B4F-9F69-BD6CBC99B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968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3D4D87-E628-C547-931F-F9793CB5B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1DAB9B-15EB-B34F-88B7-3D4F6A31B0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BC6007-BF0D-D94E-B0B6-65AAD6D0B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56FC0-1461-C840-AD85-7685572D46E3}" type="datetimeFigureOut">
              <a:rPr lang="en-US" smtClean="0"/>
              <a:t>6/3/21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FD0480-F594-1F42-935A-F74B7DEC9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756DB1-9BFE-7E47-AB57-2ED19FE1B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36B6-E99C-8B4F-9F69-BD6CBC99B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91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F651C5-14AC-8A45-87D4-029516D4C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721045-C7F5-9B4A-AD9A-BF7928E396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1F0EAE-2ABF-674A-A020-8101E5F12A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2FD176-C672-504D-908A-952C056B0D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56FC0-1461-C840-AD85-7685572D46E3}" type="datetimeFigureOut">
              <a:rPr lang="en-US" smtClean="0"/>
              <a:t>6/3/21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64206E-8CBE-7848-B147-3C6E81471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51B7D1-553E-7347-A870-7DBE65371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36B6-E99C-8B4F-9F69-BD6CBC99B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797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FCB154-8979-5D4D-9559-ED4A3148FE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7271B2-98AA-2440-A407-912CA6D641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B927A1-A3D4-1648-A806-88E2FF9B31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B97349-54D0-6B4D-A365-CDA68FACEA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65F8E14-1FAA-AC43-BCA3-8ABFCE22AA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B03512F-1717-0042-AE0C-D292A556E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56FC0-1461-C840-AD85-7685572D46E3}" type="datetimeFigureOut">
              <a:rPr lang="en-US" smtClean="0"/>
              <a:t>6/3/21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A7E711D-B2E0-B943-9CA9-E61210EF6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1C3522-E80C-7643-95DB-65E1152D8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36B6-E99C-8B4F-9F69-BD6CBC99B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274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EB3BE-3EA5-8649-BBD5-BA49707D1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FE2851-59D7-2642-9E50-77C7D8BDB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56FC0-1461-C840-AD85-7685572D46E3}" type="datetimeFigureOut">
              <a:rPr lang="en-US" smtClean="0"/>
              <a:t>6/3/21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766603-FEC3-A140-BD5E-89C3131E0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644B11-AFF5-F844-9456-F92D36A2C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36B6-E99C-8B4F-9F69-BD6CBC99B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318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CA1F20C-7547-EA48-A335-76B743BD2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56FC0-1461-C840-AD85-7685572D46E3}" type="datetimeFigureOut">
              <a:rPr lang="en-US" smtClean="0"/>
              <a:t>6/3/21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8916F5C-A1D3-5D4A-B818-4897C2A0E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96911C-3FB1-0E4D-A516-47FF842B4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36B6-E99C-8B4F-9F69-BD6CBC99B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035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2BA8A-0B56-ED4D-96B6-5698DC8FA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5FC73E-F962-5047-A258-AF46E021FC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052C21-5581-8040-AF24-7A1E3EABE1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B2AEF5-BE45-1D49-8E4A-DFBA8A2A9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56FC0-1461-C840-AD85-7685572D46E3}" type="datetimeFigureOut">
              <a:rPr lang="en-US" smtClean="0"/>
              <a:t>6/3/21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1927EB-0DA2-B24D-AF29-433FFAF25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EF7F3E-F6A6-1049-B400-F9D59D656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36B6-E99C-8B4F-9F69-BD6CBC99B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611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01019-3DC7-3C48-8423-73EB729AB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63B0290-D3BF-2947-91BA-E4BE46F5AC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9B15C8-6D0E-E04A-92DC-59AC643FB5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DB4A7C-E84A-FE4E-BC38-96F2D2A0A8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56FC0-1461-C840-AD85-7685572D46E3}" type="datetimeFigureOut">
              <a:rPr lang="en-US" smtClean="0"/>
              <a:t>6/3/21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270632-3F72-2E4C-8A36-98ED5FF7CD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B9BFB1-D9D2-A948-946C-9FD90DAF6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36B6-E99C-8B4F-9F69-BD6CBC99B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615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4ED14D9-F55D-6147-8DF9-05CF04E3B2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3BF00A-4015-E949-9B6B-95648A3297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AEAFF1-A531-AD43-9A65-3AB1AD44CF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F56FC0-1461-C840-AD85-7685572D46E3}" type="datetimeFigureOut">
              <a:rPr lang="en-US" smtClean="0"/>
              <a:t>6/3/21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0EF217-76C0-274F-9207-B83E8F1F71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0F2AC9-82FA-AC48-B0E6-FF21C84192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AD36B6-E99C-8B4F-9F69-BD6CBC99B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732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569008-5B1D-3C40-9BDE-97D44838DD7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74F0B9-6D3F-2F43-85D2-0D68B572A51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471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03A3F1-59A2-0242-9237-347DB5D6F5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59033B-CD9E-8642-A257-BAD3A06808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7002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Macintosh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MOHD NORALIS BIN MOHD SHARIF</dc:creator>
  <cp:lastModifiedBy>MOHD NORALIS BIN MOHD SHARIF</cp:lastModifiedBy>
  <cp:revision>2</cp:revision>
  <dcterms:created xsi:type="dcterms:W3CDTF">2021-06-03T09:25:06Z</dcterms:created>
  <dcterms:modified xsi:type="dcterms:W3CDTF">2021-06-03T09:29:13Z</dcterms:modified>
</cp:coreProperties>
</file>