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E7D2-0213-A34B-8B5D-2E38FAA61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2894F-2870-EE4E-BC40-68A36C80B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25181-F71F-A142-A534-A08D2CD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60363-76AD-5C49-8224-660C6642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3292-4FE5-1D48-BE9A-A48A121F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F0C13D7F-60F3-6C4F-B595-0E9FBFFDA3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D95F-04B9-9043-A1C8-8932633F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3FE42-B0A9-1B45-B2F7-53444E336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6AC0-4D9C-0446-B199-448FA22A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45FAC-F4F0-324B-B61A-094E34DB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B7C-8753-E74A-9208-89A046A6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FE692-1055-B446-AF08-A15FC1686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C21E2-9EC3-8F4D-85A4-994ED258E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1CAE2-9B5F-9F41-8526-BB182165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DADAE-C4BC-F946-B821-F2798322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5F964-0DC5-B849-A2FC-4B115B5C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54D3-5891-5045-9B80-7DEA3ED6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181F-40E2-F541-BD1E-F5CE9F22B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5908-8CEA-0D41-A7CB-1C1CE33C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FBBAB-B721-FD45-8ACA-D77A9238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902C4-C2ED-174A-B532-C9FFD48B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6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4D87-E628-C547-931F-F9793CB5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DAB9B-15EB-B34F-88B7-3D4F6A31B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6007-BF0D-D94E-B0B6-65AAD6D0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0480-F594-1F42-935A-F74B7DEC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56DB1-9BFE-7E47-AB57-2ED19FE1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51C5-14AC-8A45-87D4-029516D4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1045-C7F5-9B4A-AD9A-BF7928E39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F0EAE-2ABF-674A-A020-8101E5F12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FD176-C672-504D-908A-952C056B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4206E-8CBE-7848-B147-3C6E8147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1B7D1-553E-7347-A870-7DBE6537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9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B154-8979-5D4D-9559-ED4A3148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271B2-98AA-2440-A407-912CA6D6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27A1-A3D4-1648-A806-88E2FF9B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97349-54D0-6B4D-A365-CDA68FACE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F8E14-1FAA-AC43-BCA3-8ABFCE22A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3512F-1717-0042-AE0C-D292A556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E711D-B2E0-B943-9CA9-E61210EF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C3522-E80C-7643-95DB-65E1152D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B3BE-3EA5-8649-BBD5-BA49707D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E2851-59D7-2642-9E50-77C7D8BD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66603-FEC3-A140-BD5E-89C3131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4B11-AFF5-F844-9456-F92D36A2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1F20C-7547-EA48-A335-76B743BD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16F5C-A1D3-5D4A-B818-4897C2A0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6911C-3FB1-0E4D-A516-47FF842B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BA8A-0B56-ED4D-96B6-5698DC8FA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C73E-F962-5047-A258-AF46E021F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52C21-5581-8040-AF24-7A1E3EAB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2AEF5-BE45-1D49-8E4A-DFBA8A2A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927EB-0DA2-B24D-AF29-433FFAF2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F7F3E-F6A6-1049-B400-F9D59D65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1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1019-3DC7-3C48-8423-73EB729A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B0290-D3BF-2947-91BA-E4BE46F5A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B15C8-6D0E-E04A-92DC-59AC643FB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B4A7C-E84A-FE4E-BC38-96F2D2A0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70632-3F72-2E4C-8A36-98ED5FF7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FB1-D9D2-A948-946C-9FD90DAF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1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D14D9-F55D-6147-8DF9-05CF04E3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BF00A-4015-E949-9B6B-95648A329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EAFF1-A531-AD43-9A65-3AB1AD44C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EF217-76C0-274F-9207-B83E8F1F7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2AC9-82FA-AC48-B0E6-FF21C8419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3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9008-5B1D-3C40-9BDE-97D44838D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4F0B9-6D3F-2F43-85D2-0D68B572A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A3F1-59A2-0242-9237-347DB5D6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9033B-CD9E-8642-A257-BAD3A0680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0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NORALIS BIN MOHD SHARIF</dc:creator>
  <cp:lastModifiedBy>MOHD NORALIS BIN MOHD SHARIF</cp:lastModifiedBy>
  <cp:revision>1</cp:revision>
  <dcterms:created xsi:type="dcterms:W3CDTF">2021-06-03T09:25:06Z</dcterms:created>
  <dcterms:modified xsi:type="dcterms:W3CDTF">2021-06-03T09:28:01Z</dcterms:modified>
</cp:coreProperties>
</file>